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252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500174" cy="1142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755D2-97B6-403C-A1C6-69AE31C35CCA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6" name="Image 5" descr="acp peti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26346" cy="14263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AF4C-09C3-46AB-831B-01FE3A4E8E78}" type="datetimeFigureOut">
              <a:rPr lang="fr-FR" smtClean="0"/>
              <a:pPr/>
              <a:t>01/03/2015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2FDF8-B3A9-4365-AC05-94AAB2E01B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E2FDF8-B3A9-4365-AC05-94AAB2E01B69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9426-2061-4F80-94C7-7BBF3B615936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4F2D-19EB-4423-9380-58167C187BEA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3079-09E6-4C1D-9D1C-2A89E2025731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26C7-6472-478B-97C7-20D075764873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03A3-C07D-4B5F-9968-ED3A37E7FC23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8641-8B91-46E9-B3DC-D282FEB84210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7D74-6E8A-444C-A7F5-C9912B156DE4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3C7FB-14AC-4DDC-8428-69E812688862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61B2-6ED8-4F69-8DAE-D376686F91C4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8C7D-60A0-40B8-A35D-8FDC5C92D673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873C2-3F4D-49AC-B174-1090E5AE7F91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5EBBF2-0DE1-4EA6-8563-2960E658560D}" type="datetime1">
              <a:rPr lang="fr-FR" smtClean="0"/>
              <a:pPr/>
              <a:t>01/03/2015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60767-3F8F-4FA0-8D53-17100ECB4799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ACP </a:t>
            </a:r>
            <a:br>
              <a:rPr lang="fr-FR" dirty="0" smtClean="0"/>
            </a:br>
            <a:r>
              <a:rPr lang="fr-FR" dirty="0" smtClean="0"/>
              <a:t>Ingénierie Publique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571876"/>
            <a:ext cx="7854696" cy="1409260"/>
          </a:xfrm>
        </p:spPr>
        <p:txBody>
          <a:bodyPr/>
          <a:lstStyle/>
          <a:p>
            <a:r>
              <a:rPr lang="fr-FR" dirty="0" smtClean="0"/>
              <a:t>Vous offre un nouveau service pour vos petites consultations de travaux VRD (0 à 20 000€HT environ)</a:t>
            </a:r>
            <a:endParaRPr lang="fr-FR" dirty="0"/>
          </a:p>
        </p:txBody>
      </p:sp>
      <p:pic>
        <p:nvPicPr>
          <p:cNvPr id="4" name="Image 3" descr="acp peti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357422" cy="2357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 principe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fr-FR" dirty="0" smtClean="0"/>
              <a:t>Nous mettons en ligne de façon anonyme votre projet : les entreprises ne connaissent pas le lieu exact mais uniquement le secteur géographique et la définition précise du besoin</a:t>
            </a:r>
          </a:p>
          <a:p>
            <a:pPr marL="514350" indent="-514350"/>
            <a:r>
              <a:rPr lang="fr-FR" dirty="0" smtClean="0"/>
              <a:t>Le chiffrage prend en compte les frais de consultation  (exemples : 118€/1000€ de commande et 280€/10000€)</a:t>
            </a:r>
          </a:p>
          <a:p>
            <a:pPr marL="514350" indent="-514350"/>
            <a:r>
              <a:rPr lang="fr-FR" dirty="0" smtClean="0"/>
              <a:t>Après obtention des devis :</a:t>
            </a:r>
          </a:p>
          <a:p>
            <a:pPr marL="880110" lvl="1" indent="-514350"/>
            <a:r>
              <a:rPr lang="fr-FR" dirty="0" smtClean="0"/>
              <a:t>Vous décidez de réaliser les travaux </a:t>
            </a:r>
            <a:r>
              <a:rPr lang="fr-FR" dirty="0" smtClean="0">
                <a:sym typeface="Wingdings" pitchFamily="2" charset="2"/>
              </a:rPr>
              <a:t> l’entreprise retenue règle les frais de consultation</a:t>
            </a:r>
          </a:p>
          <a:p>
            <a:pPr marL="880110" lvl="1" indent="-514350"/>
            <a:r>
              <a:rPr lang="fr-FR" dirty="0" smtClean="0">
                <a:sym typeface="Wingdings" pitchFamily="2" charset="2"/>
              </a:rPr>
              <a:t>Vous abandonnez votre projet  vous réglez les frais de consultation sur la base de la moyenne des frais d’offres remises</a:t>
            </a:r>
          </a:p>
          <a:p>
            <a:pPr marL="514350" indent="-514350"/>
            <a:r>
              <a:rPr lang="fr-FR" dirty="0" smtClean="0">
                <a:sym typeface="Wingdings" pitchFamily="2" charset="2"/>
              </a:rPr>
              <a:t>Nous n’avons pas réussi à vous proposer une offre, vous ne réglez rien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5038740"/>
          </a:xfrm>
        </p:spPr>
        <p:txBody>
          <a:bodyPr>
            <a:normAutofit/>
          </a:bodyPr>
          <a:lstStyle/>
          <a:p>
            <a:pPr marL="514350" indent="-514350"/>
            <a:r>
              <a:rPr lang="fr-FR" dirty="0" smtClean="0"/>
              <a:t>Vous nous envoyez par mail votre besoin :</a:t>
            </a:r>
          </a:p>
          <a:p>
            <a:pPr marL="880110" lvl="1" indent="-514350"/>
            <a:r>
              <a:rPr lang="fr-FR" dirty="0" smtClean="0"/>
              <a:t>Formulaire</a:t>
            </a:r>
          </a:p>
          <a:p>
            <a:pPr marL="880110" lvl="1" indent="-514350"/>
            <a:r>
              <a:rPr lang="fr-FR" dirty="0" smtClean="0"/>
              <a:t>Photos</a:t>
            </a:r>
          </a:p>
          <a:p>
            <a:pPr marL="880110" lvl="1" indent="-514350"/>
            <a:r>
              <a:rPr lang="fr-FR" dirty="0" smtClean="0"/>
              <a:t>Plan de situation</a:t>
            </a:r>
          </a:p>
          <a:p>
            <a:pPr marL="880110" lvl="1" indent="-514350"/>
            <a:r>
              <a:rPr lang="fr-FR" dirty="0" smtClean="0"/>
              <a:t>Exigences : délais, périodes d’interventions, …</a:t>
            </a:r>
          </a:p>
          <a:p>
            <a:pPr marL="514350" indent="-514350"/>
            <a:r>
              <a:rPr lang="fr-FR" dirty="0" smtClean="0"/>
              <a:t>Nous mettons en forme votre demande </a:t>
            </a:r>
            <a:r>
              <a:rPr lang="fr-FR" smtClean="0"/>
              <a:t>et publions votre </a:t>
            </a:r>
            <a:r>
              <a:rPr lang="fr-FR" dirty="0" smtClean="0"/>
              <a:t>besoin sur notre espace de dématérialisation :</a:t>
            </a:r>
          </a:p>
          <a:p>
            <a:pPr marL="880110" lvl="1" indent="-514350"/>
            <a:r>
              <a:rPr lang="fr-FR" dirty="0" smtClean="0"/>
              <a:t>Élaboration d’un devis estimatif précis</a:t>
            </a:r>
          </a:p>
          <a:p>
            <a:pPr marL="880110" lvl="1" indent="-514350"/>
            <a:r>
              <a:rPr lang="fr-FR" dirty="0" smtClean="0"/>
              <a:t> photos si nécessaire</a:t>
            </a:r>
          </a:p>
          <a:p>
            <a:pPr marL="880110" lvl="1" indent="-514350"/>
            <a:r>
              <a:rPr lang="fr-FR" dirty="0" smtClean="0"/>
              <a:t> notice complémentaire éventuelle</a:t>
            </a:r>
          </a:p>
          <a:p>
            <a:pPr marL="880110" lvl="1" indent="-514350"/>
            <a:r>
              <a:rPr lang="fr-FR" dirty="0" smtClean="0"/>
              <a:t>Date de clôture de la consultation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 phasage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Nous informons les entreprises susceptibles de répondre à votre besoin (lien avec N° d’annonce)</a:t>
            </a:r>
          </a:p>
          <a:p>
            <a:r>
              <a:rPr lang="fr-FR" dirty="0" smtClean="0"/>
              <a:t>Les entreprises retirent le dossier par téléchargement</a:t>
            </a:r>
          </a:p>
          <a:p>
            <a:r>
              <a:rPr lang="fr-FR" dirty="0" smtClean="0"/>
              <a:t>Chaque entreprise le souhaitant, remet une offre sur le numéro d’annonce.</a:t>
            </a:r>
          </a:p>
          <a:p>
            <a:r>
              <a:rPr lang="fr-FR" dirty="0" smtClean="0"/>
              <a:t>A la date de clôture :</a:t>
            </a:r>
          </a:p>
          <a:p>
            <a:pPr lvl="1"/>
            <a:r>
              <a:rPr lang="fr-FR" dirty="0" smtClean="0"/>
              <a:t>Nous analysons les réponses et vous proposons l’offre la mieux </a:t>
            </a:r>
            <a:r>
              <a:rPr lang="fr-FR" dirty="0" err="1" smtClean="0"/>
              <a:t>disante</a:t>
            </a:r>
            <a:r>
              <a:rPr lang="fr-FR" dirty="0" smtClean="0"/>
              <a:t> compte tenu des références des entreprises et prix remis sur l’offre</a:t>
            </a:r>
          </a:p>
          <a:p>
            <a:r>
              <a:rPr lang="fr-FR" dirty="0" smtClean="0"/>
              <a:t>Vous recevez par mail le rapport d’analyse avec le prix de chaque offre et notre conclusion.</a:t>
            </a:r>
          </a:p>
          <a:p>
            <a:r>
              <a:rPr lang="fr-FR" dirty="0" smtClean="0"/>
              <a:t>Vous sélectionnez l’offre qui vous intéresse en nous retournant un bon pour accord sur le devis n° X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/>
          <a:lstStyle/>
          <a:p>
            <a:r>
              <a:rPr lang="fr-FR" dirty="0" smtClean="0"/>
              <a:t>A réception de ce bon pour accord :</a:t>
            </a:r>
          </a:p>
          <a:p>
            <a:pPr lvl="1"/>
            <a:r>
              <a:rPr lang="fr-FR" dirty="0" smtClean="0"/>
              <a:t>Nous informons l’entreprise que son devis est retenu et les autres de leur éviction.</a:t>
            </a:r>
          </a:p>
          <a:p>
            <a:pPr lvl="1"/>
            <a:r>
              <a:rPr lang="fr-FR" dirty="0" smtClean="0"/>
              <a:t>Nous adressons à l’entreprise vos coordonnées de façon à ce que le devis soit réédité  au nom de la collectivité</a:t>
            </a:r>
          </a:p>
          <a:p>
            <a:pPr lvl="1"/>
            <a:r>
              <a:rPr lang="fr-FR" dirty="0" smtClean="0"/>
              <a:t>Nous adressons la facture de frais de consultation à l’entreprise</a:t>
            </a:r>
          </a:p>
          <a:p>
            <a:r>
              <a:rPr lang="fr-FR" dirty="0" smtClean="0"/>
              <a:t>Notre mission s’achève, il ne vous reste qu’à prendre rendez-vous avec l’entrepreneur pour faire exécuter les travaux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57158" y="5786454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ACP – 61 TER RUE SAINT JOSEPH – 60200 COMPIEGNE</a:t>
            </a:r>
          </a:p>
          <a:p>
            <a:r>
              <a:rPr lang="fr-FR" dirty="0" smtClean="0"/>
              <a:t>TEL : 03 44 40 98 72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</TotalTime>
  <Words>381</Words>
  <Application>Microsoft Office PowerPoint</Application>
  <PresentationFormat>Affichage à l'écran (4:3)</PresentationFormat>
  <Paragraphs>35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Débit</vt:lpstr>
      <vt:lpstr>ACP  Ingénierie Publique</vt:lpstr>
      <vt:lpstr>Le principe</vt:lpstr>
      <vt:lpstr>Le phasage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ACP  Ingénierie Publique</dc:title>
  <dc:creator>Utilisateur</dc:creator>
  <cp:lastModifiedBy>Utilisateur</cp:lastModifiedBy>
  <cp:revision>10</cp:revision>
  <dcterms:created xsi:type="dcterms:W3CDTF">2015-03-01T15:50:56Z</dcterms:created>
  <dcterms:modified xsi:type="dcterms:W3CDTF">2015-03-01T20:51:56Z</dcterms:modified>
</cp:coreProperties>
</file>